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snapToGrid="0">
      <p:cViewPr varScale="1">
        <p:scale>
          <a:sx n="70" d="100"/>
          <a:sy n="70" d="100"/>
        </p:scale>
        <p:origin x="-690"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标题幻灯片">
    <p:spTree>
      <p:nvGrpSpPr>
        <p:cNvPr id="1" name=""/>
        <p:cNvGrpSpPr/>
        <p:nvPr/>
      </p:nvGrpSpPr>
      <p:grpSpPr>
        <a:xfrm>
          <a:off x="0" y="0"/>
          <a:ext cx="0" cy="0"/>
          <a:chOff x="0" y="0"/>
          <a:chExt cx="0" cy="0"/>
        </a:xfrm>
      </p:grpSpPr>
      <p:pic>
        <p:nvPicPr>
          <p:cNvPr id="9" name="图片 8"/>
          <p:cNvPicPr>
            <a:picLocks noChangeAspect="1"/>
          </p:cNvPicPr>
          <p:nvPr/>
        </p:nvPicPr>
        <p:blipFill rotWithShape="1">
          <a:blip r:embed="rId2">
            <a:extLst>
              <a:ext uri="{BEBA8EAE-BF5A-486C-A8C5-ECC9F3942E4B}">
                <a14:imgProps xmlns:a14="http://schemas.microsoft.com/office/drawing/2010/main" xmlns="">
                  <a14:imgLayer r:embed="rId3">
                    <a14:imgEffect>
                      <a14:brightnessContrast contrast="20000"/>
                    </a14:imgEffect>
                  </a14:imgLayer>
                </a14:imgProps>
              </a:ext>
              <a:ext uri="{28A0092B-C50C-407E-A947-70E740481C1C}">
                <a14:useLocalDpi xmlns:a14="http://schemas.microsoft.com/office/drawing/2010/main" xmlns="" val="0"/>
              </a:ext>
            </a:extLst>
          </a:blip>
          <a:srcRect b="1005"/>
          <a:stretch/>
        </p:blipFill>
        <p:spPr>
          <a:xfrm>
            <a:off x="0" y="1"/>
            <a:ext cx="12192000" cy="6871063"/>
          </a:xfrm>
          <a:prstGeom prst="rect">
            <a:avLst/>
          </a:prstGeom>
        </p:spPr>
      </p:pic>
      <p:sp>
        <p:nvSpPr>
          <p:cNvPr id="4" name="KSO_FD"/>
          <p:cNvSpPr>
            <a:spLocks noGrp="1"/>
          </p:cNvSpPr>
          <p:nvPr>
            <p:ph type="dt" sz="half" idx="10"/>
          </p:nvPr>
        </p:nvSpPr>
        <p:spPr/>
        <p:txBody>
          <a:bodyPr/>
          <a:lstStyle/>
          <a:p>
            <a:fld id="{D997B5FA-0921-464F-AAE1-844C04324D75}" type="datetimeFigureOut">
              <a:rPr lang="zh-CN" altLang="en-US" smtClean="0"/>
              <a:pPr/>
              <a:t>2017/7/22</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565CE74E-AB26-4998-AD42-012C4C1AD076}" type="slidenum">
              <a:rPr lang="zh-CN" altLang="en-US" smtClean="0"/>
              <a:pPr/>
              <a:t>‹#›</a:t>
            </a:fld>
            <a:endParaRPr lang="zh-CN" altLang="en-US"/>
          </a:p>
        </p:txBody>
      </p:sp>
      <p:sp>
        <p:nvSpPr>
          <p:cNvPr id="3" name="KSO_CT2"/>
          <p:cNvSpPr>
            <a:spLocks noGrp="1"/>
          </p:cNvSpPr>
          <p:nvPr>
            <p:ph type="subTitle" idx="1" hasCustomPrompt="1"/>
          </p:nvPr>
        </p:nvSpPr>
        <p:spPr>
          <a:xfrm>
            <a:off x="602061" y="2789579"/>
            <a:ext cx="8708433" cy="467211"/>
          </a:xfrm>
          <a:noFill/>
        </p:spPr>
        <p:txBody>
          <a:bodyPr>
            <a:noAutofit/>
          </a:bodyPr>
          <a:lstStyle>
            <a:lvl1pPr marL="0" indent="0" algn="ctr">
              <a:buNone/>
              <a:defRPr sz="1800">
                <a:solidFill>
                  <a:schemeClr val="accent1">
                    <a:lumMod val="75000"/>
                  </a:schemeClr>
                </a:solidFill>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smtClean="0"/>
              <a:t>单击此处添加您的副标题</a:t>
            </a:r>
          </a:p>
        </p:txBody>
      </p:sp>
      <p:sp>
        <p:nvSpPr>
          <p:cNvPr id="7" name="KSO_CT1"/>
          <p:cNvSpPr>
            <a:spLocks noGrp="1"/>
          </p:cNvSpPr>
          <p:nvPr>
            <p:ph type="title" hasCustomPrompt="1"/>
          </p:nvPr>
        </p:nvSpPr>
        <p:spPr>
          <a:xfrm>
            <a:off x="601362" y="1813061"/>
            <a:ext cx="8679615" cy="918201"/>
          </a:xfrm>
        </p:spPr>
        <p:txBody>
          <a:bodyPr>
            <a:noAutofit/>
          </a:bodyPr>
          <a:lstStyle>
            <a:lvl1pPr algn="ctr">
              <a:defRPr sz="3600" baseline="0">
                <a:solidFill>
                  <a:schemeClr val="accent1">
                    <a:lumMod val="50000"/>
                  </a:schemeClr>
                </a:solidFill>
                <a:effectLst/>
                <a:latin typeface="+mj-lt"/>
              </a:defRPr>
            </a:lvl1pPr>
          </a:lstStyle>
          <a:p>
            <a:r>
              <a:rPr lang="zh-CN" altLang="en-US" dirty="0" smtClean="0"/>
              <a:t>单击此处添加您的标题</a:t>
            </a:r>
            <a:endParaRPr lang="zh-CN" altLang="en-US" dirty="0"/>
          </a:p>
        </p:txBody>
      </p:sp>
    </p:spTree>
    <p:extLst>
      <p:ext uri="{BB962C8B-B14F-4D97-AF65-F5344CB8AC3E}">
        <p14:creationId xmlns:p14="http://schemas.microsoft.com/office/powerpoint/2010/main" xmlns="" val="4252499974"/>
      </p:ext>
    </p:extLst>
  </p:cSld>
  <p:clrMapOvr>
    <a:masterClrMapping/>
  </p:clrMapOvr>
  <p:extLst mod="1">
    <p:ext uri="{DCECCB84-F9BA-43D5-87BE-67443E8EF086}">
      <p15:sldGuideLst xmlns="" xmlns:p15="http://schemas.microsoft.com/office/powerpoint/2012/main">
        <p15:guide id="1" pos="4967">
          <p15:clr>
            <a:srgbClr val="FBAE40"/>
          </p15:clr>
        </p15:guide>
        <p15:guide id="0" orient="horz" pos="2160" userDrawn="1">
          <p15:clr>
            <a:srgbClr val="FBAE40"/>
          </p15:clr>
        </p15:guide>
        <p15:guide id="2" pos="6623"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BC1"/>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p:txBody>
      </p:sp>
      <p:sp>
        <p:nvSpPr>
          <p:cNvPr id="4" name="KSO_FD"/>
          <p:cNvSpPr>
            <a:spLocks noGrp="1"/>
          </p:cNvSpPr>
          <p:nvPr>
            <p:ph type="dt" sz="half" idx="10"/>
          </p:nvPr>
        </p:nvSpPr>
        <p:spPr/>
        <p:txBody>
          <a:bodyPr/>
          <a:lstStyle/>
          <a:p>
            <a:fld id="{D997B5FA-0921-464F-AAE1-844C04324D75}" type="datetimeFigureOut">
              <a:rPr lang="zh-CN" altLang="en-US" smtClean="0"/>
              <a:pPr/>
              <a:t>2017/7/22</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extLst>
      <p:ext uri="{BB962C8B-B14F-4D97-AF65-F5344CB8AC3E}">
        <p14:creationId xmlns:p14="http://schemas.microsoft.com/office/powerpoint/2010/main" xmlns="" val="2653808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10;文本">
    <p:spTree>
      <p:nvGrpSpPr>
        <p:cNvPr id="1" name=""/>
        <p:cNvGrpSpPr/>
        <p:nvPr/>
      </p:nvGrpSpPr>
      <p:grpSpPr>
        <a:xfrm>
          <a:off x="0" y="0"/>
          <a:ext cx="0" cy="0"/>
          <a:chOff x="0" y="0"/>
          <a:chExt cx="0" cy="0"/>
        </a:xfrm>
      </p:grpSpPr>
      <p:sp>
        <p:nvSpPr>
          <p:cNvPr id="2" name="KSO_BT1"/>
          <p:cNvSpPr>
            <a:spLocks noGrp="1"/>
          </p:cNvSpPr>
          <p:nvPr>
            <p:ph type="title" orient="vert"/>
          </p:nvPr>
        </p:nvSpPr>
        <p:spPr>
          <a:xfrm>
            <a:off x="10171290" y="365125"/>
            <a:ext cx="1182511" cy="5811838"/>
          </a:xfrm>
        </p:spPr>
        <p:txBody>
          <a:bodyPr vert="eaVert"/>
          <a:lstStyle/>
          <a:p>
            <a:r>
              <a:rPr lang="zh-CN" altLang="en-US" smtClean="0"/>
              <a:t>单击此处编辑母版标题样式</a:t>
            </a:r>
            <a:endParaRPr lang="en-US" dirty="0"/>
          </a:p>
        </p:txBody>
      </p:sp>
      <p:sp>
        <p:nvSpPr>
          <p:cNvPr id="3" name="KSO_BC1"/>
          <p:cNvSpPr>
            <a:spLocks noGrp="1"/>
          </p:cNvSpPr>
          <p:nvPr>
            <p:ph type="body" orient="vert" idx="1"/>
          </p:nvPr>
        </p:nvSpPr>
        <p:spPr>
          <a:xfrm>
            <a:off x="2113842" y="365125"/>
            <a:ext cx="7933269" cy="5811838"/>
          </a:xfrm>
        </p:spPr>
        <p:txBody>
          <a:bodyPr vert="eaVert"/>
          <a:lstStyle/>
          <a:p>
            <a:pPr lvl="0"/>
            <a:r>
              <a:rPr lang="zh-CN" altLang="en-US" smtClean="0"/>
              <a:t>单击此处编辑母版文本样式</a:t>
            </a:r>
          </a:p>
          <a:p>
            <a:pPr lvl="1"/>
            <a:r>
              <a:rPr lang="zh-CN" altLang="en-US" smtClean="0"/>
              <a:t>第二级</a:t>
            </a:r>
          </a:p>
        </p:txBody>
      </p:sp>
      <p:sp>
        <p:nvSpPr>
          <p:cNvPr id="4" name="KSO_FD"/>
          <p:cNvSpPr>
            <a:spLocks noGrp="1"/>
          </p:cNvSpPr>
          <p:nvPr>
            <p:ph type="dt" sz="half" idx="10"/>
          </p:nvPr>
        </p:nvSpPr>
        <p:spPr/>
        <p:txBody>
          <a:bodyPr/>
          <a:lstStyle/>
          <a:p>
            <a:fld id="{D997B5FA-0921-464F-AAE1-844C04324D75}" type="datetimeFigureOut">
              <a:rPr lang="zh-CN" altLang="en-US" smtClean="0"/>
              <a:pPr/>
              <a:t>2017/7/22</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extLst>
      <p:ext uri="{BB962C8B-B14F-4D97-AF65-F5344CB8AC3E}">
        <p14:creationId xmlns:p14="http://schemas.microsoft.com/office/powerpoint/2010/main" xmlns="" val="3792256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BC1"/>
          <p:cNvSpPr>
            <a:spLocks noGrp="1"/>
          </p:cNvSpPr>
          <p:nvPr>
            <p:ph idx="1"/>
          </p:nvPr>
        </p:nvSpPr>
        <p:spPr/>
        <p:txBody>
          <a:bodyPr/>
          <a:lstStyle/>
          <a:p>
            <a:pPr lvl="0"/>
            <a:r>
              <a:rPr lang="zh-CN" altLang="en-US" smtClean="0"/>
              <a:t>单击此处编辑母版文本样式</a:t>
            </a:r>
          </a:p>
          <a:p>
            <a:pPr lvl="1"/>
            <a:r>
              <a:rPr lang="zh-CN" altLang="en-US" smtClean="0"/>
              <a:t>第二级</a:t>
            </a:r>
          </a:p>
        </p:txBody>
      </p:sp>
      <p:sp>
        <p:nvSpPr>
          <p:cNvPr id="4" name="KSO_FD"/>
          <p:cNvSpPr>
            <a:spLocks noGrp="1"/>
          </p:cNvSpPr>
          <p:nvPr>
            <p:ph type="dt" sz="half" idx="10"/>
          </p:nvPr>
        </p:nvSpPr>
        <p:spPr/>
        <p:txBody>
          <a:bodyPr/>
          <a:lstStyle/>
          <a:p>
            <a:fld id="{D997B5FA-0921-464F-AAE1-844C04324D75}" type="datetimeFigureOut">
              <a:rPr lang="zh-CN" altLang="en-US" smtClean="0"/>
              <a:pPr/>
              <a:t>2017/7/22</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extLst>
      <p:ext uri="{BB962C8B-B14F-4D97-AF65-F5344CB8AC3E}">
        <p14:creationId xmlns:p14="http://schemas.microsoft.com/office/powerpoint/2010/main" xmlns="" val="2155966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KSO_ST1"/>
          <p:cNvSpPr>
            <a:spLocks noGrp="1"/>
          </p:cNvSpPr>
          <p:nvPr>
            <p:ph type="title" hasCustomPrompt="1"/>
          </p:nvPr>
        </p:nvSpPr>
        <p:spPr>
          <a:xfrm>
            <a:off x="2098675" y="2015950"/>
            <a:ext cx="7994651" cy="1235075"/>
          </a:xfrm>
        </p:spPr>
        <p:txBody>
          <a:bodyPr anchor="b">
            <a:normAutofit/>
          </a:bodyPr>
          <a:lstStyle>
            <a:lvl1pPr algn="ctr">
              <a:defRPr sz="3600">
                <a:solidFill>
                  <a:schemeClr val="accent2">
                    <a:lumMod val="50000"/>
                  </a:schemeClr>
                </a:solidFill>
                <a:effectLst/>
              </a:defRPr>
            </a:lvl1pPr>
          </a:lstStyle>
          <a:p>
            <a:r>
              <a:rPr lang="zh-CN" altLang="en-US" dirty="0" smtClean="0"/>
              <a:t>此处添加您的标题</a:t>
            </a:r>
            <a:endParaRPr lang="en-US" dirty="0"/>
          </a:p>
        </p:txBody>
      </p:sp>
      <p:sp>
        <p:nvSpPr>
          <p:cNvPr id="3" name="KSO_ST2"/>
          <p:cNvSpPr>
            <a:spLocks noGrp="1"/>
          </p:cNvSpPr>
          <p:nvPr>
            <p:ph type="body" idx="1" hasCustomPrompt="1"/>
          </p:nvPr>
        </p:nvSpPr>
        <p:spPr>
          <a:xfrm>
            <a:off x="4050893" y="3308175"/>
            <a:ext cx="4090217" cy="357478"/>
          </a:xfrm>
          <a:prstGeom prst="roundRect">
            <a:avLst>
              <a:gd name="adj" fmla="val 50000"/>
            </a:avLst>
          </a:prstGeom>
          <a:solidFill>
            <a:schemeClr val="accent2"/>
          </a:solidFill>
        </p:spPr>
        <p:txBody>
          <a:bodyPr anchor="ctr">
            <a:normAutofit/>
          </a:bodyPr>
          <a:lstStyle>
            <a:lvl1pPr marL="0" indent="0" algn="ctr">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zh-CN" altLang="en-US" dirty="0" smtClean="0"/>
              <a:t>单击此处添加您的副标题</a:t>
            </a:r>
            <a:endParaRPr lang="en-US" altLang="zh-CN" dirty="0"/>
          </a:p>
        </p:txBody>
      </p:sp>
      <p:sp>
        <p:nvSpPr>
          <p:cNvPr id="4" name="KSO_FD"/>
          <p:cNvSpPr>
            <a:spLocks noGrp="1"/>
          </p:cNvSpPr>
          <p:nvPr>
            <p:ph type="dt" sz="half" idx="10"/>
          </p:nvPr>
        </p:nvSpPr>
        <p:spPr/>
        <p:txBody>
          <a:bodyPr/>
          <a:lstStyle/>
          <a:p>
            <a:fld id="{D997B5FA-0921-464F-AAE1-844C04324D75}" type="datetimeFigureOut">
              <a:rPr lang="zh-CN" altLang="en-US" smtClean="0"/>
              <a:pPr/>
              <a:t>2017/7/22</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extLst>
      <p:ext uri="{BB962C8B-B14F-4D97-AF65-F5344CB8AC3E}">
        <p14:creationId xmlns:p14="http://schemas.microsoft.com/office/powerpoint/2010/main" xmlns="" val="3993786532"/>
      </p:ext>
    </p:extLst>
  </p:cSld>
  <p:clrMapOvr>
    <a:masterClrMapping/>
  </p:clrMapOvr>
  <p:extLst mod="1">
    <p:ext uri="{DCECCB84-F9BA-43D5-87BE-67443E8EF086}">
      <p15:sldGuideLst xmlns=""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BC1"/>
          <p:cNvSpPr>
            <a:spLocks noGrp="1"/>
          </p:cNvSpPr>
          <p:nvPr>
            <p:ph sz="half" idx="1"/>
          </p:nvPr>
        </p:nvSpPr>
        <p:spPr>
          <a:xfrm>
            <a:off x="1399823" y="1244601"/>
            <a:ext cx="5080000" cy="4932363"/>
          </a:xfrm>
        </p:spPr>
        <p:txBody>
          <a:bodyPr/>
          <a:lstStyle/>
          <a:p>
            <a:pPr lvl="0"/>
            <a:r>
              <a:rPr lang="zh-CN" altLang="en-US" smtClean="0"/>
              <a:t>单击此处编辑母版文本样式</a:t>
            </a:r>
          </a:p>
          <a:p>
            <a:pPr lvl="1"/>
            <a:r>
              <a:rPr lang="zh-CN" altLang="en-US" smtClean="0"/>
              <a:t>第二级</a:t>
            </a:r>
          </a:p>
        </p:txBody>
      </p:sp>
      <p:sp>
        <p:nvSpPr>
          <p:cNvPr id="4" name="KSO_BC2"/>
          <p:cNvSpPr>
            <a:spLocks noGrp="1"/>
          </p:cNvSpPr>
          <p:nvPr>
            <p:ph sz="half" idx="2"/>
          </p:nvPr>
        </p:nvSpPr>
        <p:spPr>
          <a:xfrm>
            <a:off x="6519333" y="1244601"/>
            <a:ext cx="5094116" cy="4932363"/>
          </a:xfrm>
        </p:spPr>
        <p:txBody>
          <a:bodyPr/>
          <a:lstStyle/>
          <a:p>
            <a:pPr lvl="0"/>
            <a:r>
              <a:rPr lang="zh-CN" altLang="en-US" smtClean="0"/>
              <a:t>单击此处编辑母版文本样式</a:t>
            </a:r>
          </a:p>
          <a:p>
            <a:pPr lvl="1"/>
            <a:r>
              <a:rPr lang="zh-CN" altLang="en-US" smtClean="0"/>
              <a:t>第二级</a:t>
            </a:r>
          </a:p>
        </p:txBody>
      </p:sp>
      <p:sp>
        <p:nvSpPr>
          <p:cNvPr id="5" name="KSO_FD"/>
          <p:cNvSpPr>
            <a:spLocks noGrp="1"/>
          </p:cNvSpPr>
          <p:nvPr>
            <p:ph type="dt" sz="half" idx="10"/>
          </p:nvPr>
        </p:nvSpPr>
        <p:spPr/>
        <p:txBody>
          <a:bodyPr/>
          <a:lstStyle/>
          <a:p>
            <a:fld id="{D997B5FA-0921-464F-AAE1-844C04324D75}" type="datetimeFigureOut">
              <a:rPr lang="zh-CN" altLang="en-US" smtClean="0"/>
              <a:pPr/>
              <a:t>2017/7/22</a:t>
            </a:fld>
            <a:endParaRPr lang="zh-CN" altLang="en-US"/>
          </a:p>
        </p:txBody>
      </p:sp>
      <p:sp>
        <p:nvSpPr>
          <p:cNvPr id="6" name="KSO_FT"/>
          <p:cNvSpPr>
            <a:spLocks noGrp="1"/>
          </p:cNvSpPr>
          <p:nvPr>
            <p:ph type="ftr" sz="quarter" idx="11"/>
          </p:nvPr>
        </p:nvSpPr>
        <p:spPr/>
        <p:txBody>
          <a:bodyPr/>
          <a:lstStyle/>
          <a:p>
            <a:endParaRPr lang="zh-CN" altLang="en-US"/>
          </a:p>
        </p:txBody>
      </p:sp>
      <p:sp>
        <p:nvSpPr>
          <p:cNvPr id="7" name="KSO_FN"/>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extLst>
      <p:ext uri="{BB962C8B-B14F-4D97-AF65-F5344CB8AC3E}">
        <p14:creationId xmlns:p14="http://schemas.microsoft.com/office/powerpoint/2010/main" xmlns="" val="1069998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KSO_BT1"/>
          <p:cNvSpPr>
            <a:spLocks noGrp="1"/>
          </p:cNvSpPr>
          <p:nvPr>
            <p:ph type="title"/>
          </p:nvPr>
        </p:nvSpPr>
        <p:spPr>
          <a:xfrm>
            <a:off x="2302932" y="118532"/>
            <a:ext cx="9312101" cy="71702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9435" y="1376362"/>
            <a:ext cx="5157787"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KSO_BC1"/>
          <p:cNvSpPr>
            <a:spLocks noGrp="1"/>
          </p:cNvSpPr>
          <p:nvPr>
            <p:ph sz="half" idx="2"/>
          </p:nvPr>
        </p:nvSpPr>
        <p:spPr>
          <a:xfrm>
            <a:off x="1099435" y="2200274"/>
            <a:ext cx="5157787" cy="3684588"/>
          </a:xfrm>
        </p:spPr>
        <p:txBody>
          <a:bodyPr/>
          <a:lstStyle/>
          <a:p>
            <a:pPr lvl="0"/>
            <a:r>
              <a:rPr lang="zh-CN" altLang="en-US" smtClean="0"/>
              <a:t>单击此处编辑母版文本样式</a:t>
            </a:r>
          </a:p>
          <a:p>
            <a:pPr lvl="1"/>
            <a:r>
              <a:rPr lang="zh-CN" altLang="en-US" smtClean="0"/>
              <a:t>第二级</a:t>
            </a:r>
          </a:p>
        </p:txBody>
      </p:sp>
      <p:sp>
        <p:nvSpPr>
          <p:cNvPr id="5" name="Text Placeholder 4"/>
          <p:cNvSpPr>
            <a:spLocks noGrp="1"/>
          </p:cNvSpPr>
          <p:nvPr>
            <p:ph type="body" sz="quarter" idx="3"/>
          </p:nvPr>
        </p:nvSpPr>
        <p:spPr>
          <a:xfrm>
            <a:off x="6431846" y="1376362"/>
            <a:ext cx="5183188"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KSO_BC2"/>
          <p:cNvSpPr>
            <a:spLocks noGrp="1"/>
          </p:cNvSpPr>
          <p:nvPr>
            <p:ph sz="quarter" idx="4"/>
          </p:nvPr>
        </p:nvSpPr>
        <p:spPr>
          <a:xfrm>
            <a:off x="6431846" y="2200274"/>
            <a:ext cx="5183188" cy="3684588"/>
          </a:xfrm>
        </p:spPr>
        <p:txBody>
          <a:bodyPr/>
          <a:lstStyle/>
          <a:p>
            <a:pPr lvl="0"/>
            <a:r>
              <a:rPr lang="zh-CN" altLang="en-US" smtClean="0"/>
              <a:t>单击此处编辑母版文本样式</a:t>
            </a:r>
          </a:p>
          <a:p>
            <a:pPr lvl="1"/>
            <a:r>
              <a:rPr lang="zh-CN" altLang="en-US" smtClean="0"/>
              <a:t>第二级</a:t>
            </a:r>
          </a:p>
        </p:txBody>
      </p:sp>
      <p:sp>
        <p:nvSpPr>
          <p:cNvPr id="7" name="KSO_FD"/>
          <p:cNvSpPr>
            <a:spLocks noGrp="1"/>
          </p:cNvSpPr>
          <p:nvPr>
            <p:ph type="dt" sz="half" idx="10"/>
          </p:nvPr>
        </p:nvSpPr>
        <p:spPr/>
        <p:txBody>
          <a:bodyPr/>
          <a:lstStyle/>
          <a:p>
            <a:fld id="{D997B5FA-0921-464F-AAE1-844C04324D75}" type="datetimeFigureOut">
              <a:rPr lang="zh-CN" altLang="en-US" smtClean="0"/>
              <a:pPr/>
              <a:t>2017/7/22</a:t>
            </a:fld>
            <a:endParaRPr lang="zh-CN" altLang="en-US"/>
          </a:p>
        </p:txBody>
      </p:sp>
      <p:sp>
        <p:nvSpPr>
          <p:cNvPr id="8" name="KSO_FT"/>
          <p:cNvSpPr>
            <a:spLocks noGrp="1"/>
          </p:cNvSpPr>
          <p:nvPr>
            <p:ph type="ftr" sz="quarter" idx="11"/>
          </p:nvPr>
        </p:nvSpPr>
        <p:spPr/>
        <p:txBody>
          <a:bodyPr/>
          <a:lstStyle/>
          <a:p>
            <a:endParaRPr lang="zh-CN" altLang="en-US"/>
          </a:p>
        </p:txBody>
      </p:sp>
      <p:sp>
        <p:nvSpPr>
          <p:cNvPr id="9" name="KSO_FN"/>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extLst>
      <p:ext uri="{BB962C8B-B14F-4D97-AF65-F5344CB8AC3E}">
        <p14:creationId xmlns:p14="http://schemas.microsoft.com/office/powerpoint/2010/main" xmlns="" val="395006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FD"/>
          <p:cNvSpPr>
            <a:spLocks noGrp="1"/>
          </p:cNvSpPr>
          <p:nvPr>
            <p:ph type="dt" sz="half" idx="10"/>
          </p:nvPr>
        </p:nvSpPr>
        <p:spPr/>
        <p:txBody>
          <a:bodyPr/>
          <a:lstStyle/>
          <a:p>
            <a:fld id="{D997B5FA-0921-464F-AAE1-844C04324D75}" type="datetimeFigureOut">
              <a:rPr lang="zh-CN" altLang="en-US" smtClean="0"/>
              <a:pPr/>
              <a:t>2017/7/22</a:t>
            </a:fld>
            <a:endParaRPr lang="zh-CN" altLang="en-US"/>
          </a:p>
        </p:txBody>
      </p:sp>
      <p:sp>
        <p:nvSpPr>
          <p:cNvPr id="4" name="KSO_FT"/>
          <p:cNvSpPr>
            <a:spLocks noGrp="1"/>
          </p:cNvSpPr>
          <p:nvPr>
            <p:ph type="ftr" sz="quarter" idx="11"/>
          </p:nvPr>
        </p:nvSpPr>
        <p:spPr/>
        <p:txBody>
          <a:bodyPr/>
          <a:lstStyle/>
          <a:p>
            <a:endParaRPr lang="zh-CN" altLang="en-US"/>
          </a:p>
        </p:txBody>
      </p:sp>
      <p:sp>
        <p:nvSpPr>
          <p:cNvPr id="5" name="KSO_FN"/>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extLst>
      <p:ext uri="{BB962C8B-B14F-4D97-AF65-F5344CB8AC3E}">
        <p14:creationId xmlns:p14="http://schemas.microsoft.com/office/powerpoint/2010/main" xmlns="" val="2295088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KSO_FD"/>
          <p:cNvSpPr>
            <a:spLocks noGrp="1"/>
          </p:cNvSpPr>
          <p:nvPr>
            <p:ph type="dt" sz="half" idx="10"/>
          </p:nvPr>
        </p:nvSpPr>
        <p:spPr/>
        <p:txBody>
          <a:bodyPr/>
          <a:lstStyle/>
          <a:p>
            <a:fld id="{D997B5FA-0921-464F-AAE1-844C04324D75}" type="datetimeFigureOut">
              <a:rPr lang="zh-CN" altLang="en-US" smtClean="0"/>
              <a:pPr/>
              <a:t>2017/7/22</a:t>
            </a:fld>
            <a:endParaRPr lang="zh-CN" altLang="en-US"/>
          </a:p>
        </p:txBody>
      </p:sp>
      <p:sp>
        <p:nvSpPr>
          <p:cNvPr id="3" name="KSO_FT"/>
          <p:cNvSpPr>
            <a:spLocks noGrp="1"/>
          </p:cNvSpPr>
          <p:nvPr>
            <p:ph type="ftr" sz="quarter" idx="11"/>
          </p:nvPr>
        </p:nvSpPr>
        <p:spPr/>
        <p:txBody>
          <a:bodyPr/>
          <a:lstStyle/>
          <a:p>
            <a:endParaRPr lang="zh-CN" altLang="en-US"/>
          </a:p>
        </p:txBody>
      </p:sp>
      <p:sp>
        <p:nvSpPr>
          <p:cNvPr id="4" name="KSO_FN"/>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extLst>
      <p:ext uri="{BB962C8B-B14F-4D97-AF65-F5344CB8AC3E}">
        <p14:creationId xmlns:p14="http://schemas.microsoft.com/office/powerpoint/2010/main" xmlns="" val="2539978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KSO_BT1"/>
          <p:cNvSpPr>
            <a:spLocks noGrp="1"/>
          </p:cNvSpPr>
          <p:nvPr>
            <p:ph type="title"/>
          </p:nvPr>
        </p:nvSpPr>
        <p:spPr>
          <a:xfrm>
            <a:off x="1144590" y="533402"/>
            <a:ext cx="3932237" cy="1600200"/>
          </a:xfrm>
        </p:spPr>
        <p:txBody>
          <a:bodyPr anchor="b"/>
          <a:lstStyle>
            <a:lvl1pPr>
              <a:defRPr sz="3200"/>
            </a:lvl1pPr>
          </a:lstStyle>
          <a:p>
            <a:r>
              <a:rPr lang="zh-CN" altLang="en-US" smtClean="0"/>
              <a:t>单击此处编辑母版标题样式</a:t>
            </a:r>
            <a:endParaRPr lang="en-US" dirty="0"/>
          </a:p>
        </p:txBody>
      </p:sp>
      <p:sp>
        <p:nvSpPr>
          <p:cNvPr id="3" name="KSO_BC1"/>
          <p:cNvSpPr>
            <a:spLocks noGrp="1"/>
          </p:cNvSpPr>
          <p:nvPr>
            <p:ph idx="1"/>
          </p:nvPr>
        </p:nvSpPr>
        <p:spPr>
          <a:xfrm>
            <a:off x="5487989" y="1063629"/>
            <a:ext cx="6172200"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p:txBody>
      </p:sp>
      <p:sp>
        <p:nvSpPr>
          <p:cNvPr id="4" name="KSO_BC2"/>
          <p:cNvSpPr>
            <a:spLocks noGrp="1"/>
          </p:cNvSpPr>
          <p:nvPr>
            <p:ph type="body" sz="half" idx="2"/>
          </p:nvPr>
        </p:nvSpPr>
        <p:spPr>
          <a:xfrm>
            <a:off x="1144590" y="2133602"/>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KSO_FD"/>
          <p:cNvSpPr>
            <a:spLocks noGrp="1"/>
          </p:cNvSpPr>
          <p:nvPr>
            <p:ph type="dt" sz="half" idx="10"/>
          </p:nvPr>
        </p:nvSpPr>
        <p:spPr/>
        <p:txBody>
          <a:bodyPr/>
          <a:lstStyle/>
          <a:p>
            <a:fld id="{D997B5FA-0921-464F-AAE1-844C04324D75}" type="datetimeFigureOut">
              <a:rPr lang="zh-CN" altLang="en-US" smtClean="0"/>
              <a:pPr/>
              <a:t>2017/7/22</a:t>
            </a:fld>
            <a:endParaRPr lang="zh-CN" altLang="en-US"/>
          </a:p>
        </p:txBody>
      </p:sp>
      <p:sp>
        <p:nvSpPr>
          <p:cNvPr id="6" name="KSO_FT"/>
          <p:cNvSpPr>
            <a:spLocks noGrp="1"/>
          </p:cNvSpPr>
          <p:nvPr>
            <p:ph type="ftr" sz="quarter" idx="11"/>
          </p:nvPr>
        </p:nvSpPr>
        <p:spPr/>
        <p:txBody>
          <a:bodyPr/>
          <a:lstStyle/>
          <a:p>
            <a:endParaRPr lang="zh-CN" altLang="en-US"/>
          </a:p>
        </p:txBody>
      </p:sp>
      <p:sp>
        <p:nvSpPr>
          <p:cNvPr id="7" name="KSO_FN"/>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extLst>
      <p:ext uri="{BB962C8B-B14F-4D97-AF65-F5344CB8AC3E}">
        <p14:creationId xmlns:p14="http://schemas.microsoft.com/office/powerpoint/2010/main" xmlns="" val="1269412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KSO_BT1"/>
          <p:cNvSpPr>
            <a:spLocks noGrp="1"/>
          </p:cNvSpPr>
          <p:nvPr>
            <p:ph type="title"/>
          </p:nvPr>
        </p:nvSpPr>
        <p:spPr>
          <a:xfrm>
            <a:off x="1246192" y="457200"/>
            <a:ext cx="3932237" cy="1600200"/>
          </a:xfrm>
        </p:spPr>
        <p:txBody>
          <a:bodyPr anchor="b"/>
          <a:lstStyle>
            <a:lvl1pPr>
              <a:defRPr sz="3200"/>
            </a:lvl1pPr>
          </a:lstStyle>
          <a:p>
            <a:r>
              <a:rPr lang="zh-CN" altLang="en-US" smtClean="0"/>
              <a:t>单击此处编辑母版标题样式</a:t>
            </a:r>
            <a:endParaRPr lang="en-US" dirty="0"/>
          </a:p>
        </p:txBody>
      </p:sp>
      <p:sp>
        <p:nvSpPr>
          <p:cNvPr id="3" name="KSO_BC1"/>
          <p:cNvSpPr>
            <a:spLocks noGrp="1" noChangeAspect="1"/>
          </p:cNvSpPr>
          <p:nvPr>
            <p:ph type="pic" idx="1"/>
          </p:nvPr>
        </p:nvSpPr>
        <p:spPr>
          <a:xfrm>
            <a:off x="5442833"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KSO_BC2"/>
          <p:cNvSpPr>
            <a:spLocks noGrp="1"/>
          </p:cNvSpPr>
          <p:nvPr>
            <p:ph type="body" sz="half" idx="2"/>
          </p:nvPr>
        </p:nvSpPr>
        <p:spPr>
          <a:xfrm>
            <a:off x="1246192"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KSO_FD"/>
          <p:cNvSpPr>
            <a:spLocks noGrp="1"/>
          </p:cNvSpPr>
          <p:nvPr>
            <p:ph type="dt" sz="half" idx="10"/>
          </p:nvPr>
        </p:nvSpPr>
        <p:spPr/>
        <p:txBody>
          <a:bodyPr/>
          <a:lstStyle/>
          <a:p>
            <a:fld id="{D997B5FA-0921-464F-AAE1-844C04324D75}" type="datetimeFigureOut">
              <a:rPr lang="zh-CN" altLang="en-US" smtClean="0"/>
              <a:pPr/>
              <a:t>2017/7/22</a:t>
            </a:fld>
            <a:endParaRPr lang="zh-CN" altLang="en-US"/>
          </a:p>
        </p:txBody>
      </p:sp>
      <p:sp>
        <p:nvSpPr>
          <p:cNvPr id="6" name="KSO_FT"/>
          <p:cNvSpPr>
            <a:spLocks noGrp="1"/>
          </p:cNvSpPr>
          <p:nvPr>
            <p:ph type="ftr" sz="quarter" idx="11"/>
          </p:nvPr>
        </p:nvSpPr>
        <p:spPr/>
        <p:txBody>
          <a:bodyPr/>
          <a:lstStyle/>
          <a:p>
            <a:endParaRPr lang="zh-CN" altLang="en-US"/>
          </a:p>
        </p:txBody>
      </p:sp>
      <p:sp>
        <p:nvSpPr>
          <p:cNvPr id="7" name="KSO_FN"/>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extLst>
      <p:ext uri="{BB962C8B-B14F-4D97-AF65-F5344CB8AC3E}">
        <p14:creationId xmlns:p14="http://schemas.microsoft.com/office/powerpoint/2010/main" xmlns="" val="980551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5" name="图片 14"/>
          <p:cNvPicPr>
            <a:picLocks noChangeAspect="1"/>
          </p:cNvPicPr>
          <p:nvPr/>
        </p:nvPicPr>
        <p:blipFill rotWithShape="1">
          <a:blip r:embed="rId13">
            <a:extLst>
              <a:ext uri="{28A0092B-C50C-407E-A947-70E740481C1C}">
                <a14:useLocalDpi xmlns:a14="http://schemas.microsoft.com/office/drawing/2010/main" xmlns="" val="0"/>
              </a:ext>
            </a:extLst>
          </a:blip>
          <a:srcRect r="1992" b="2873"/>
          <a:stretch/>
        </p:blipFill>
        <p:spPr>
          <a:xfrm>
            <a:off x="-1" y="0"/>
            <a:ext cx="12192001" cy="6888480"/>
          </a:xfrm>
          <a:prstGeom prst="rect">
            <a:avLst/>
          </a:prstGeom>
        </p:spPr>
      </p:pic>
      <p:sp>
        <p:nvSpPr>
          <p:cNvPr id="4" name="KSO_FD"/>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pPr/>
              <a:t>2017/7/22</a:t>
            </a:fld>
            <a:endParaRPr lang="zh-CN" altLang="en-US"/>
          </a:p>
        </p:txBody>
      </p:sp>
      <p:sp>
        <p:nvSpPr>
          <p:cNvPr id="5" name="KSO_FT"/>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KSO_FN"/>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pPr/>
              <a:t>‹#›</a:t>
            </a:fld>
            <a:endParaRPr lang="zh-CN" altLang="en-US"/>
          </a:p>
        </p:txBody>
      </p:sp>
      <p:sp>
        <p:nvSpPr>
          <p:cNvPr id="3" name="KSO_BC1"/>
          <p:cNvSpPr>
            <a:spLocks noGrp="1"/>
          </p:cNvSpPr>
          <p:nvPr>
            <p:ph type="body" idx="1"/>
          </p:nvPr>
        </p:nvSpPr>
        <p:spPr>
          <a:xfrm>
            <a:off x="558799" y="1098568"/>
            <a:ext cx="11056060" cy="5042877"/>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p:txBody>
      </p:sp>
      <p:sp>
        <p:nvSpPr>
          <p:cNvPr id="2" name="KSO_BT1"/>
          <p:cNvSpPr>
            <a:spLocks noGrp="1"/>
          </p:cNvSpPr>
          <p:nvPr>
            <p:ph type="title"/>
          </p:nvPr>
        </p:nvSpPr>
        <p:spPr>
          <a:xfrm>
            <a:off x="558798" y="253088"/>
            <a:ext cx="11056060" cy="699594"/>
          </a:xfrm>
          <a:prstGeom prst="rect">
            <a:avLst/>
          </a:prstGeom>
        </p:spPr>
        <p:txBody>
          <a:bodyPr vert="horz" lIns="91440" tIns="45720" rIns="91440" bIns="45720" rtlCol="0" anchor="b">
            <a:normAutofit/>
          </a:bodyPr>
          <a:lstStyle/>
          <a:p>
            <a:r>
              <a:rPr lang="zh-CN" altLang="en-US" dirty="0" smtClean="0"/>
              <a:t>单击此处编辑母版标题样式</a:t>
            </a:r>
            <a:endParaRPr lang="en-US" dirty="0"/>
          </a:p>
        </p:txBody>
      </p:sp>
    </p:spTree>
    <p:extLst>
      <p:ext uri="{BB962C8B-B14F-4D97-AF65-F5344CB8AC3E}">
        <p14:creationId xmlns:p14="http://schemas.microsoft.com/office/powerpoint/2010/main" xmlns="" val="18435841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3000" b="1" i="0" kern="1200" baseline="0">
          <a:solidFill>
            <a:schemeClr val="accent1">
              <a:lumMod val="50000"/>
            </a:schemeClr>
          </a:solidFill>
          <a:effectLst/>
          <a:latin typeface="Arial Black" panose="020B0A04020102020204" pitchFamily="34" charset="0"/>
          <a:ea typeface="微软雅黑" panose="020B0503020204020204" pitchFamily="34" charset="-122"/>
          <a:cs typeface="+mj-cs"/>
        </a:defRPr>
      </a:lvl1pPr>
    </p:titleStyle>
    <p:bodyStyle>
      <a:lvl1pPr marL="357188" indent="-357188" algn="just" defTabSz="914400" rtl="0" eaLnBrk="1" latinLnBrk="0" hangingPunct="1">
        <a:lnSpc>
          <a:spcPct val="110000"/>
        </a:lnSpc>
        <a:spcBef>
          <a:spcPts val="1800"/>
        </a:spcBef>
        <a:spcAft>
          <a:spcPts val="0"/>
        </a:spcAft>
        <a:buClr>
          <a:schemeClr val="bg1"/>
        </a:buClr>
        <a:buSzPct val="100000"/>
        <a:buFont typeface="Webdings" panose="05030102010509060703" pitchFamily="18" charset="2"/>
        <a:buChar char="×"/>
        <a:defRPr sz="2000" kern="1200" baseline="0">
          <a:solidFill>
            <a:schemeClr val="bg1"/>
          </a:solidFill>
          <a:latin typeface="Arial" panose="020B0604020202020204" pitchFamily="34" charset="0"/>
          <a:ea typeface="微软雅黑" panose="020B0503020204020204" pitchFamily="34" charset="-122"/>
          <a:cs typeface="+mn-cs"/>
        </a:defRPr>
      </a:lvl1pPr>
      <a:lvl2pPr marL="357188" indent="-357188" algn="just" defTabSz="914400" rtl="0" eaLnBrk="1" latinLnBrk="0" hangingPunct="1">
        <a:lnSpc>
          <a:spcPct val="130000"/>
        </a:lnSpc>
        <a:spcBef>
          <a:spcPts val="0"/>
        </a:spcBef>
        <a:spcAft>
          <a:spcPts val="600"/>
        </a:spcAft>
        <a:buClr>
          <a:schemeClr val="accent2">
            <a:lumMod val="60000"/>
            <a:lumOff val="40000"/>
          </a:schemeClr>
        </a:buClr>
        <a:buFont typeface="幼圆" panose="02010509060101010101" pitchFamily="49" charset="-122"/>
        <a:buChar char=" "/>
        <a:defRPr sz="1600" kern="1200" baseline="0">
          <a:solidFill>
            <a:schemeClr val="accent1">
              <a:lumMod val="50000"/>
            </a:schemeClr>
          </a:solidFill>
          <a:latin typeface="幼圆" panose="02010509060101010101" pitchFamily="49" charset="-122"/>
          <a:ea typeface="幼圆" panose="02010509060101010101" pitchFamily="49"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cuep.cn/doku.php?id=lixiang: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31649;&#29702;&#35268;&#23450;&#26242;&#34892;&#21150;&#27861;.pdf" TargetMode="External"/><Relationship Id="rId2" Type="http://schemas.openxmlformats.org/officeDocument/2006/relationships/hyperlink" Target="&#31435;&#39033;&#36890;&#30693;&#20070;01.pdf" TargetMode="External"/><Relationship Id="rId1" Type="http://schemas.openxmlformats.org/officeDocument/2006/relationships/slideLayout" Target="../slideLayouts/slideLayout2.xml"/><Relationship Id="rId4" Type="http://schemas.openxmlformats.org/officeDocument/2006/relationships/hyperlink" Target="&#31185;&#23398;&#20986;&#29256;&#31038;&#21327;&#35758;.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cuep.cn/doku.php?id=lixiang: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p:txBody>
          <a:bodyPr/>
          <a:lstStyle/>
          <a:p>
            <a:r>
              <a:rPr lang="zh-CN" altLang="en-US" dirty="0" smtClean="0"/>
              <a:t>周路群</a:t>
            </a:r>
            <a:endParaRPr lang="en-US" altLang="zh-CN" dirty="0" smtClean="0"/>
          </a:p>
          <a:p>
            <a:r>
              <a:rPr lang="en-US" altLang="zh-CN" dirty="0" smtClean="0"/>
              <a:t>2017.7</a:t>
            </a:r>
            <a:endParaRPr lang="zh-CN" altLang="en-US" dirty="0"/>
          </a:p>
        </p:txBody>
      </p:sp>
      <p:sp>
        <p:nvSpPr>
          <p:cNvPr id="2" name="标题 1"/>
          <p:cNvSpPr>
            <a:spLocks noGrp="1"/>
          </p:cNvSpPr>
          <p:nvPr>
            <p:ph type="title"/>
          </p:nvPr>
        </p:nvSpPr>
        <p:spPr/>
        <p:txBody>
          <a:bodyPr/>
          <a:lstStyle/>
          <a:p>
            <a:r>
              <a:rPr lang="zh-CN" altLang="en-US" dirty="0" smtClean="0"/>
              <a:t>教学立项中期进展汇报</a:t>
            </a:r>
            <a:endParaRPr lang="zh-CN" altLang="en-US" dirty="0"/>
          </a:p>
        </p:txBody>
      </p:sp>
    </p:spTree>
    <p:extLst>
      <p:ext uri="{BB962C8B-B14F-4D97-AF65-F5344CB8AC3E}">
        <p14:creationId xmlns:p14="http://schemas.microsoft.com/office/powerpoint/2010/main" xmlns="" val="2962103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初始工作</a:t>
            </a:r>
            <a:endParaRPr lang="zh-CN" altLang="en-US" dirty="0"/>
          </a:p>
        </p:txBody>
      </p:sp>
      <p:sp>
        <p:nvSpPr>
          <p:cNvPr id="3" name="内容占位符 2"/>
          <p:cNvSpPr>
            <a:spLocks noGrp="1"/>
          </p:cNvSpPr>
          <p:nvPr>
            <p:ph idx="1"/>
          </p:nvPr>
        </p:nvSpPr>
        <p:spPr/>
        <p:txBody>
          <a:bodyPr/>
          <a:lstStyle/>
          <a:p>
            <a:r>
              <a:rPr lang="en-US" altLang="zh-CN" dirty="0" smtClean="0"/>
              <a:t>2016</a:t>
            </a:r>
            <a:r>
              <a:rPr lang="zh-CN" altLang="en-US" dirty="0" smtClean="0"/>
              <a:t>年</a:t>
            </a:r>
            <a:r>
              <a:rPr lang="en-US" altLang="zh-CN" dirty="0" smtClean="0"/>
              <a:t>7</a:t>
            </a:r>
            <a:r>
              <a:rPr lang="zh-CN" altLang="en-US" dirty="0" smtClean="0"/>
              <a:t>月之前完成了征集、评阅、投票的工作，确定了</a:t>
            </a:r>
            <a:r>
              <a:rPr lang="en-US" altLang="zh-CN" dirty="0" smtClean="0"/>
              <a:t>36</a:t>
            </a:r>
            <a:r>
              <a:rPr lang="zh-CN" altLang="en-US" dirty="0" smtClean="0"/>
              <a:t>个项目题目。</a:t>
            </a:r>
            <a:endParaRPr lang="en-US" altLang="zh-CN" dirty="0" smtClean="0"/>
          </a:p>
          <a:p>
            <a:r>
              <a:rPr lang="en-US" altLang="zh-CN" dirty="0">
                <a:hlinkClick r:id="rId2"/>
              </a:rPr>
              <a:t>http://</a:t>
            </a:r>
            <a:r>
              <a:rPr lang="en-US" altLang="zh-CN" dirty="0" smtClean="0">
                <a:hlinkClick r:id="rId2"/>
              </a:rPr>
              <a:t>www.cuep.cn/doku.php?id=lixiang:ml</a:t>
            </a:r>
            <a:endParaRPr lang="zh-CN" altLang="en-US" dirty="0"/>
          </a:p>
        </p:txBody>
      </p:sp>
    </p:spTree>
    <p:extLst>
      <p:ext uri="{BB962C8B-B14F-4D97-AF65-F5344CB8AC3E}">
        <p14:creationId xmlns:p14="http://schemas.microsoft.com/office/powerpoint/2010/main" xmlns="" val="3327180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2016</a:t>
            </a:r>
            <a:r>
              <a:rPr lang="zh-CN" altLang="en-US" dirty="0" smtClean="0"/>
              <a:t>年</a:t>
            </a:r>
            <a:r>
              <a:rPr lang="en-US" altLang="zh-CN" dirty="0" smtClean="0"/>
              <a:t>9</a:t>
            </a:r>
            <a:r>
              <a:rPr lang="zh-CN" altLang="en-US" dirty="0" smtClean="0"/>
              <a:t>月的工作</a:t>
            </a:r>
            <a:endParaRPr lang="zh-CN" altLang="en-US" dirty="0"/>
          </a:p>
        </p:txBody>
      </p:sp>
      <p:sp>
        <p:nvSpPr>
          <p:cNvPr id="3" name="内容占位符 2"/>
          <p:cNvSpPr>
            <a:spLocks noGrp="1"/>
          </p:cNvSpPr>
          <p:nvPr>
            <p:ph idx="1"/>
          </p:nvPr>
        </p:nvSpPr>
        <p:spPr/>
        <p:txBody>
          <a:bodyPr/>
          <a:lstStyle/>
          <a:p>
            <a:r>
              <a:rPr lang="zh-CN" altLang="en-US" dirty="0" smtClean="0"/>
              <a:t>出具了</a:t>
            </a:r>
            <a:r>
              <a:rPr lang="zh-CN" altLang="en-US" dirty="0" smtClean="0">
                <a:hlinkClick r:id="rId2" action="ppaction://hlinkfile"/>
              </a:rPr>
              <a:t>盖教指委章（北京大学代章）立项通知书</a:t>
            </a:r>
            <a:endParaRPr lang="en-US" altLang="zh-CN" dirty="0" smtClean="0"/>
          </a:p>
          <a:p>
            <a:r>
              <a:rPr lang="zh-CN" altLang="en-US" dirty="0" smtClean="0"/>
              <a:t>确定了</a:t>
            </a:r>
            <a:r>
              <a:rPr lang="zh-CN" altLang="en-US" dirty="0" smtClean="0">
                <a:hlinkClick r:id="rId3" action="ppaction://hlinkfile"/>
              </a:rPr>
              <a:t>管理规定暂行办法</a:t>
            </a:r>
            <a:endParaRPr lang="en-US" altLang="zh-CN" dirty="0" smtClean="0"/>
          </a:p>
          <a:p>
            <a:r>
              <a:rPr lang="zh-CN" altLang="en-US" dirty="0" smtClean="0"/>
              <a:t>和科学出版社签订了相关</a:t>
            </a:r>
            <a:r>
              <a:rPr lang="zh-CN" altLang="en-US" dirty="0" smtClean="0">
                <a:hlinkClick r:id="rId4" action="ppaction://hlinkfile"/>
              </a:rPr>
              <a:t>协议</a:t>
            </a:r>
            <a:endParaRPr lang="zh-CN" altLang="en-US" dirty="0"/>
          </a:p>
        </p:txBody>
      </p:sp>
    </p:spTree>
    <p:extLst>
      <p:ext uri="{BB962C8B-B14F-4D97-AF65-F5344CB8AC3E}">
        <p14:creationId xmlns:p14="http://schemas.microsoft.com/office/powerpoint/2010/main" xmlns="" val="375948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2016</a:t>
            </a:r>
            <a:r>
              <a:rPr lang="zh-CN" altLang="en-US" dirty="0" smtClean="0"/>
              <a:t>年底的工作</a:t>
            </a:r>
            <a:endParaRPr lang="zh-CN" altLang="en-US" dirty="0"/>
          </a:p>
        </p:txBody>
      </p:sp>
      <p:sp>
        <p:nvSpPr>
          <p:cNvPr id="3" name="内容占位符 2"/>
          <p:cNvSpPr>
            <a:spLocks noGrp="1"/>
          </p:cNvSpPr>
          <p:nvPr>
            <p:ph idx="1"/>
          </p:nvPr>
        </p:nvSpPr>
        <p:spPr/>
        <p:txBody>
          <a:bodyPr/>
          <a:lstStyle/>
          <a:p>
            <a:r>
              <a:rPr lang="zh-CN" altLang="en-US" dirty="0" smtClean="0"/>
              <a:t>花了大量的精力来处理经费的事情</a:t>
            </a:r>
            <a:endParaRPr lang="en-US" altLang="zh-CN" dirty="0" smtClean="0"/>
          </a:p>
          <a:p>
            <a:r>
              <a:rPr lang="zh-CN" altLang="en-US" dirty="0" smtClean="0"/>
              <a:t>难点：科学出版学是企业运营单位，要求见发票打钱；各大学的财务体系又各不相同。</a:t>
            </a:r>
            <a:endParaRPr lang="en-US" altLang="zh-CN" dirty="0" smtClean="0"/>
          </a:p>
          <a:p>
            <a:r>
              <a:rPr lang="en-US" altLang="zh-CN" dirty="0" smtClean="0"/>
              <a:t>2016</a:t>
            </a:r>
            <a:r>
              <a:rPr lang="zh-CN" altLang="en-US" dirty="0" smtClean="0"/>
              <a:t>年底想要做这事，科学出版社要求所有人员开出全部发票，然后统一打款。后因现实问题，就搁置了。</a:t>
            </a:r>
            <a:endParaRPr lang="en-US" altLang="zh-CN" dirty="0" smtClean="0"/>
          </a:p>
          <a:p>
            <a:r>
              <a:rPr lang="en-US" altLang="zh-CN" dirty="0" smtClean="0"/>
              <a:t>2017</a:t>
            </a:r>
            <a:r>
              <a:rPr lang="zh-CN" altLang="en-US" dirty="0" smtClean="0"/>
              <a:t>年</a:t>
            </a:r>
            <a:r>
              <a:rPr lang="en-US" altLang="zh-CN" dirty="0" smtClean="0"/>
              <a:t>3</a:t>
            </a:r>
            <a:r>
              <a:rPr lang="zh-CN" altLang="en-US" dirty="0" smtClean="0"/>
              <a:t>月开始，我和窦京涛老师协商，分批次进行。</a:t>
            </a:r>
            <a:endParaRPr lang="zh-CN" altLang="en-US" dirty="0"/>
          </a:p>
        </p:txBody>
      </p:sp>
    </p:spTree>
    <p:extLst>
      <p:ext uri="{BB962C8B-B14F-4D97-AF65-F5344CB8AC3E}">
        <p14:creationId xmlns:p14="http://schemas.microsoft.com/office/powerpoint/2010/main" xmlns="" val="435399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2017</a:t>
            </a:r>
            <a:r>
              <a:rPr lang="zh-CN" altLang="en-US" dirty="0" smtClean="0"/>
              <a:t>年</a:t>
            </a:r>
            <a:r>
              <a:rPr lang="en-US" altLang="zh-CN" dirty="0"/>
              <a:t>3</a:t>
            </a:r>
            <a:r>
              <a:rPr lang="zh-CN" altLang="en-US" dirty="0" smtClean="0"/>
              <a:t>月开始的工作</a:t>
            </a:r>
            <a:endParaRPr lang="zh-CN" alt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xmlns="" val="1155382487"/>
              </p:ext>
            </p:extLst>
          </p:nvPr>
        </p:nvGraphicFramePr>
        <p:xfrm>
          <a:off x="3754675" y="1143816"/>
          <a:ext cx="4212375" cy="4034766"/>
        </p:xfrm>
        <a:graphic>
          <a:graphicData uri="http://schemas.openxmlformats.org/drawingml/2006/table">
            <a:tbl>
              <a:tblPr firstRow="1" bandRow="1">
                <a:tableStyleId>{5C22544A-7EE6-4342-B048-85BDC9FD1C3A}</a:tableStyleId>
              </a:tblPr>
              <a:tblGrid>
                <a:gridCol w="790165"/>
                <a:gridCol w="3422210"/>
              </a:tblGrid>
              <a:tr h="672461">
                <a:tc>
                  <a:txBody>
                    <a:bodyPr/>
                    <a:lstStyle/>
                    <a:p>
                      <a:pPr algn="ctr"/>
                      <a:r>
                        <a:rPr lang="zh-CN" altLang="en-US" dirty="0" smtClean="0"/>
                        <a:t>批次</a:t>
                      </a:r>
                      <a:endParaRPr lang="zh-CN" altLang="en-US" dirty="0"/>
                    </a:p>
                  </a:txBody>
                  <a:tcPr/>
                </a:tc>
                <a:tc>
                  <a:txBody>
                    <a:bodyPr/>
                    <a:lstStyle/>
                    <a:p>
                      <a:pPr algn="ctr"/>
                      <a:r>
                        <a:rPr lang="zh-CN" altLang="en-US" dirty="0" smtClean="0"/>
                        <a:t>人数</a:t>
                      </a:r>
                      <a:endParaRPr lang="zh-CN" altLang="en-US" dirty="0"/>
                    </a:p>
                  </a:txBody>
                  <a:tcPr/>
                </a:tc>
              </a:tr>
              <a:tr h="672461">
                <a:tc>
                  <a:txBody>
                    <a:bodyPr/>
                    <a:lstStyle/>
                    <a:p>
                      <a:pPr algn="ctr"/>
                      <a:r>
                        <a:rPr lang="en-US" altLang="zh-CN" dirty="0" smtClean="0"/>
                        <a:t>1</a:t>
                      </a:r>
                      <a:endParaRPr lang="zh-CN" altLang="en-US" dirty="0"/>
                    </a:p>
                  </a:txBody>
                  <a:tcPr/>
                </a:tc>
                <a:tc>
                  <a:txBody>
                    <a:bodyPr/>
                    <a:lstStyle/>
                    <a:p>
                      <a:pPr algn="ctr"/>
                      <a:r>
                        <a:rPr lang="en-US" altLang="zh-CN" dirty="0" smtClean="0"/>
                        <a:t>18</a:t>
                      </a:r>
                      <a:r>
                        <a:rPr lang="zh-CN" altLang="en-US" dirty="0" smtClean="0"/>
                        <a:t>（</a:t>
                      </a:r>
                      <a:r>
                        <a:rPr lang="en-US" altLang="zh-CN" dirty="0" smtClean="0"/>
                        <a:t>4</a:t>
                      </a:r>
                      <a:r>
                        <a:rPr lang="zh-CN" altLang="en-US" dirty="0" smtClean="0"/>
                        <a:t>张专票退回，</a:t>
                      </a:r>
                      <a:r>
                        <a:rPr lang="en-US" altLang="zh-CN" dirty="0" smtClean="0"/>
                        <a:t>1</a:t>
                      </a:r>
                      <a:r>
                        <a:rPr lang="zh-CN" altLang="en-US" dirty="0" smtClean="0"/>
                        <a:t>张未成功划账）</a:t>
                      </a:r>
                      <a:endParaRPr lang="zh-CN" altLang="en-US" dirty="0"/>
                    </a:p>
                  </a:txBody>
                  <a:tcPr/>
                </a:tc>
              </a:tr>
              <a:tr h="672461">
                <a:tc>
                  <a:txBody>
                    <a:bodyPr/>
                    <a:lstStyle/>
                    <a:p>
                      <a:pPr algn="ctr"/>
                      <a:r>
                        <a:rPr lang="en-US" altLang="zh-CN" dirty="0" smtClean="0"/>
                        <a:t>2</a:t>
                      </a:r>
                      <a:endParaRPr lang="zh-CN" altLang="en-US" dirty="0"/>
                    </a:p>
                  </a:txBody>
                  <a:tcPr/>
                </a:tc>
                <a:tc>
                  <a:txBody>
                    <a:bodyPr/>
                    <a:lstStyle/>
                    <a:p>
                      <a:pPr algn="ctr"/>
                      <a:r>
                        <a:rPr lang="en-US" altLang="zh-CN" dirty="0" smtClean="0"/>
                        <a:t>6</a:t>
                      </a:r>
                      <a:r>
                        <a:rPr lang="zh-CN" altLang="en-US" dirty="0" smtClean="0"/>
                        <a:t>（包括退回的</a:t>
                      </a:r>
                      <a:r>
                        <a:rPr lang="en-US" altLang="zh-CN" dirty="0" smtClean="0"/>
                        <a:t>4</a:t>
                      </a:r>
                      <a:r>
                        <a:rPr lang="zh-CN" altLang="en-US" dirty="0" smtClean="0"/>
                        <a:t>张专票，</a:t>
                      </a:r>
                      <a:r>
                        <a:rPr lang="en-US" altLang="zh-CN" dirty="0" smtClean="0"/>
                        <a:t>1</a:t>
                      </a:r>
                      <a:r>
                        <a:rPr lang="zh-CN" altLang="en-US" dirty="0" smtClean="0"/>
                        <a:t>张重新划账）</a:t>
                      </a:r>
                      <a:endParaRPr lang="zh-CN" altLang="en-US" dirty="0"/>
                    </a:p>
                  </a:txBody>
                  <a:tcPr/>
                </a:tc>
              </a:tr>
              <a:tr h="672461">
                <a:tc>
                  <a:txBody>
                    <a:bodyPr/>
                    <a:lstStyle/>
                    <a:p>
                      <a:pPr algn="ctr"/>
                      <a:r>
                        <a:rPr lang="en-US" altLang="zh-CN" dirty="0" smtClean="0"/>
                        <a:t>3</a:t>
                      </a:r>
                      <a:endParaRPr lang="zh-CN" altLang="en-US" dirty="0"/>
                    </a:p>
                  </a:txBody>
                  <a:tcPr/>
                </a:tc>
                <a:tc>
                  <a:txBody>
                    <a:bodyPr/>
                    <a:lstStyle/>
                    <a:p>
                      <a:pPr algn="ctr"/>
                      <a:r>
                        <a:rPr lang="en-US" altLang="zh-CN" dirty="0" smtClean="0"/>
                        <a:t>8</a:t>
                      </a:r>
                      <a:r>
                        <a:rPr lang="zh-CN" altLang="en-US" dirty="0" smtClean="0"/>
                        <a:t>（其中</a:t>
                      </a:r>
                      <a:r>
                        <a:rPr lang="en-US" altLang="zh-CN" dirty="0" smtClean="0"/>
                        <a:t>2</a:t>
                      </a:r>
                      <a:r>
                        <a:rPr lang="zh-CN" altLang="en-US" dirty="0" smtClean="0"/>
                        <a:t>张退回重开）</a:t>
                      </a:r>
                      <a:endParaRPr lang="zh-CN" altLang="en-US" dirty="0"/>
                    </a:p>
                  </a:txBody>
                  <a:tcPr/>
                </a:tc>
              </a:tr>
              <a:tr h="672461">
                <a:tc>
                  <a:txBody>
                    <a:bodyPr/>
                    <a:lstStyle/>
                    <a:p>
                      <a:pPr algn="ctr"/>
                      <a:r>
                        <a:rPr lang="en-US" altLang="zh-CN" dirty="0" smtClean="0"/>
                        <a:t>4</a:t>
                      </a:r>
                      <a:endParaRPr lang="zh-CN" altLang="en-US" dirty="0"/>
                    </a:p>
                  </a:txBody>
                  <a:tcPr/>
                </a:tc>
                <a:tc>
                  <a:txBody>
                    <a:bodyPr/>
                    <a:lstStyle/>
                    <a:p>
                      <a:pPr algn="ctr"/>
                      <a:r>
                        <a:rPr lang="en-US" altLang="zh-CN" dirty="0" smtClean="0"/>
                        <a:t>2</a:t>
                      </a:r>
                      <a:r>
                        <a:rPr lang="zh-CN" altLang="en-US" dirty="0" smtClean="0"/>
                        <a:t>（发票直接寄给出版社了）</a:t>
                      </a:r>
                      <a:endParaRPr lang="zh-CN" altLang="en-US" dirty="0"/>
                    </a:p>
                  </a:txBody>
                  <a:tcPr/>
                </a:tc>
              </a:tr>
              <a:tr h="672461">
                <a:tc>
                  <a:txBody>
                    <a:bodyPr/>
                    <a:lstStyle/>
                    <a:p>
                      <a:pPr algn="ctr"/>
                      <a:r>
                        <a:rPr lang="en-US" altLang="zh-CN" dirty="0" smtClean="0"/>
                        <a:t>5</a:t>
                      </a:r>
                      <a:endParaRPr lang="zh-CN" altLang="en-US" dirty="0"/>
                    </a:p>
                  </a:txBody>
                  <a:tcPr/>
                </a:tc>
                <a:tc>
                  <a:txBody>
                    <a:bodyPr/>
                    <a:lstStyle/>
                    <a:p>
                      <a:pPr algn="ctr"/>
                      <a:r>
                        <a:rPr lang="en-US" altLang="zh-CN" dirty="0" smtClean="0"/>
                        <a:t>7</a:t>
                      </a:r>
                      <a:r>
                        <a:rPr lang="zh-CN" altLang="en-US" dirty="0" smtClean="0"/>
                        <a:t>（原因不一而足）</a:t>
                      </a:r>
                      <a:endParaRPr lang="zh-CN" altLang="en-US" dirty="0"/>
                    </a:p>
                  </a:txBody>
                  <a:tcPr/>
                </a:tc>
              </a:tr>
            </a:tbl>
          </a:graphicData>
        </a:graphic>
      </p:graphicFrame>
      <p:sp>
        <p:nvSpPr>
          <p:cNvPr id="5" name="TextBox 4"/>
          <p:cNvSpPr txBox="1"/>
          <p:nvPr/>
        </p:nvSpPr>
        <p:spPr>
          <a:xfrm>
            <a:off x="4155541" y="5468293"/>
            <a:ext cx="3416320" cy="372410"/>
          </a:xfrm>
          <a:prstGeom prst="rect">
            <a:avLst/>
          </a:prstGeom>
          <a:noFill/>
        </p:spPr>
        <p:txBody>
          <a:bodyPr wrap="none" rtlCol="0">
            <a:spAutoFit/>
          </a:bodyPr>
          <a:lstStyle/>
          <a:p>
            <a:pPr>
              <a:lnSpc>
                <a:spcPct val="130000"/>
              </a:lnSpc>
            </a:pPr>
            <a:r>
              <a:rPr lang="zh-CN" altLang="en-US" sz="1400" dirty="0" smtClean="0">
                <a:latin typeface="Arial" panose="020B0604020202020204" pitchFamily="34" charset="0"/>
                <a:ea typeface="微软雅黑" panose="020B0503020204020204" pitchFamily="34" charset="-122"/>
              </a:rPr>
              <a:t>注：人数的计算为我给出版社的账号数目</a:t>
            </a:r>
          </a:p>
        </p:txBody>
      </p:sp>
    </p:spTree>
    <p:extLst>
      <p:ext uri="{BB962C8B-B14F-4D97-AF65-F5344CB8AC3E}">
        <p14:creationId xmlns:p14="http://schemas.microsoft.com/office/powerpoint/2010/main" xmlns="" val="2347561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2017</a:t>
            </a:r>
            <a:r>
              <a:rPr lang="zh-CN" altLang="en-US" dirty="0" smtClean="0"/>
              <a:t>年暑期工作</a:t>
            </a:r>
            <a:endParaRPr lang="zh-CN" altLang="en-US" dirty="0"/>
          </a:p>
        </p:txBody>
      </p:sp>
      <p:sp>
        <p:nvSpPr>
          <p:cNvPr id="3" name="内容占位符 2"/>
          <p:cNvSpPr>
            <a:spLocks noGrp="1"/>
          </p:cNvSpPr>
          <p:nvPr>
            <p:ph idx="1"/>
          </p:nvPr>
        </p:nvSpPr>
        <p:spPr/>
        <p:txBody>
          <a:bodyPr/>
          <a:lstStyle/>
          <a:p>
            <a:r>
              <a:rPr lang="zh-CN" altLang="en-US" dirty="0" smtClean="0"/>
              <a:t>发出中期小结的邮件通知</a:t>
            </a:r>
            <a:endParaRPr lang="en-US" altLang="zh-CN" dirty="0" smtClean="0"/>
          </a:p>
          <a:p>
            <a:r>
              <a:rPr lang="en-US" altLang="zh-CN" b="1" dirty="0">
                <a:hlinkClick r:id="rId2"/>
              </a:rPr>
              <a:t>http://</a:t>
            </a:r>
            <a:r>
              <a:rPr lang="en-US" altLang="zh-CN" b="1" dirty="0" smtClean="0">
                <a:hlinkClick r:id="rId2"/>
              </a:rPr>
              <a:t>www.cuep.cn/doku.php?id=lixiang:ml</a:t>
            </a:r>
            <a:endParaRPr lang="zh-CN" altLang="en-US" b="1" dirty="0"/>
          </a:p>
        </p:txBody>
      </p:sp>
    </p:spTree>
    <p:extLst>
      <p:ext uri="{BB962C8B-B14F-4D97-AF65-F5344CB8AC3E}">
        <p14:creationId xmlns:p14="http://schemas.microsoft.com/office/powerpoint/2010/main" xmlns="" val="1928538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建议：</a:t>
            </a:r>
            <a:endParaRPr lang="zh-CN" altLang="en-US" dirty="0"/>
          </a:p>
        </p:txBody>
      </p:sp>
      <p:sp>
        <p:nvSpPr>
          <p:cNvPr id="3" name="内容占位符 2"/>
          <p:cNvSpPr>
            <a:spLocks noGrp="1"/>
          </p:cNvSpPr>
          <p:nvPr>
            <p:ph idx="1"/>
          </p:nvPr>
        </p:nvSpPr>
        <p:spPr>
          <a:xfrm>
            <a:off x="1427932" y="1161943"/>
            <a:ext cx="8150635" cy="4559848"/>
          </a:xfrm>
        </p:spPr>
        <p:txBody>
          <a:bodyPr/>
          <a:lstStyle/>
          <a:p>
            <a:r>
              <a:rPr lang="zh-CN" altLang="en-US" dirty="0" smtClean="0"/>
              <a:t>如果不涉及经费的出入，不光联络人的工作量则大大减少，老师们跑财务的精力也会大大减少。</a:t>
            </a:r>
            <a:endParaRPr lang="en-US" altLang="zh-CN" dirty="0" smtClean="0"/>
          </a:p>
          <a:p>
            <a:r>
              <a:rPr lang="zh-CN" altLang="en-US" dirty="0" smtClean="0"/>
              <a:t>涉及经费的话，还需想出一个更为有效的方式来沟通企业赞助单位和事业单位之间的财务渠道。</a:t>
            </a:r>
            <a:endParaRPr lang="zh-CN" altLang="en-US" dirty="0"/>
          </a:p>
        </p:txBody>
      </p:sp>
    </p:spTree>
    <p:extLst>
      <p:ext uri="{BB962C8B-B14F-4D97-AF65-F5344CB8AC3E}">
        <p14:creationId xmlns:p14="http://schemas.microsoft.com/office/powerpoint/2010/main" xmlns="" val="693885196"/>
      </p:ext>
    </p:extLst>
  </p:cSld>
  <p:clrMapOvr>
    <a:masterClrMapping/>
  </p:clrMapOvr>
  <p:timing>
    <p:tnLst>
      <p:par>
        <p:cTn id="1" dur="indefinite" restart="never" nodeType="tmRoot"/>
      </p:par>
    </p:tnLst>
  </p:timing>
</p:sld>
</file>

<file path=ppt/theme/theme1.xml><?xml version="1.0" encoding="utf-8"?>
<a:theme xmlns:a="http://schemas.openxmlformats.org/drawingml/2006/main" name="A000120140530A99PPBG">
  <a:themeElements>
    <a:clrScheme name="自定义 50">
      <a:dk1>
        <a:srgbClr val="3F4143"/>
      </a:dk1>
      <a:lt1>
        <a:srgbClr val="FFFFFF"/>
      </a:lt1>
      <a:dk2>
        <a:srgbClr val="3D3F41"/>
      </a:dk2>
      <a:lt2>
        <a:srgbClr val="FFFFFF"/>
      </a:lt2>
      <a:accent1>
        <a:srgbClr val="388385"/>
      </a:accent1>
      <a:accent2>
        <a:srgbClr val="6D8F41"/>
      </a:accent2>
      <a:accent3>
        <a:srgbClr val="5595C1"/>
      </a:accent3>
      <a:accent4>
        <a:srgbClr val="5A7540"/>
      </a:accent4>
      <a:accent5>
        <a:srgbClr val="DEB054"/>
      </a:accent5>
      <a:accent6>
        <a:srgbClr val="B84D30"/>
      </a:accent6>
      <a:hlink>
        <a:srgbClr val="00B0F0"/>
      </a:hlink>
      <a:folHlink>
        <a:srgbClr val="AFB2B4"/>
      </a:folHlink>
    </a:clrScheme>
    <a:fontScheme name="自定义 19">
      <a:majorFont>
        <a:latin typeface="Arial Rounded MT Bold"/>
        <a:ea typeface="微软雅黑"/>
        <a:cs typeface=""/>
      </a:majorFont>
      <a:minorFont>
        <a:latin typeface="Calibri"/>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anose="020B0604020202020204" pitchFamily="34" charset="0"/>
            <a:ea typeface="微软雅黑" panose="020B0503020204020204" pitchFamily="34" charset="-122"/>
          </a:defRPr>
        </a:defPPr>
      </a:lstStyle>
    </a:tx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A000120140627A14KPBG</Template>
  <TotalTime>71</TotalTime>
  <Words>302</Words>
  <Application>Microsoft Office PowerPoint</Application>
  <PresentationFormat>自定义</PresentationFormat>
  <Paragraphs>35</Paragraphs>
  <Slides>7</Slides>
  <Notes>0</Notes>
  <HiddenSlides>0</HiddenSlides>
  <MMClips>0</MMClips>
  <ScaleCrop>false</ScaleCrop>
  <HeadingPairs>
    <vt:vector size="4" baseType="variant">
      <vt:variant>
        <vt:lpstr>主题</vt:lpstr>
      </vt:variant>
      <vt:variant>
        <vt:i4>1</vt:i4>
      </vt:variant>
      <vt:variant>
        <vt:lpstr>幻灯片标题</vt:lpstr>
      </vt:variant>
      <vt:variant>
        <vt:i4>7</vt:i4>
      </vt:variant>
    </vt:vector>
  </HeadingPairs>
  <TitlesOfParts>
    <vt:vector size="8" baseType="lpstr">
      <vt:lpstr>A000120140530A99PPBG</vt:lpstr>
      <vt:lpstr>教学立项中期进展汇报</vt:lpstr>
      <vt:lpstr>初始工作</vt:lpstr>
      <vt:lpstr>2016年9月的工作</vt:lpstr>
      <vt:lpstr>2016年底的工作</vt:lpstr>
      <vt:lpstr>2017年3月开始的工作</vt:lpstr>
      <vt:lpstr>2017年暑期工作</vt:lpstr>
      <vt:lpstr>建议：</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教学立项中期进展汇报</dc:title>
  <dc:creator>高卓</dc:creator>
  <cp:lastModifiedBy>zhoulq</cp:lastModifiedBy>
  <cp:revision>9</cp:revision>
  <dcterms:created xsi:type="dcterms:W3CDTF">2015-05-05T08:02:14Z</dcterms:created>
  <dcterms:modified xsi:type="dcterms:W3CDTF">2017-07-21T22:44:55Z</dcterms:modified>
</cp:coreProperties>
</file>